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29" r:id="rId2"/>
    <p:sldId id="330" r:id="rId3"/>
  </p:sldIdLst>
  <p:sldSz cx="9144000" cy="5143500" type="screen16x9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9965"/>
    <a:srgbClr val="000000"/>
    <a:srgbClr val="BCE0D0"/>
    <a:srgbClr val="59B38C"/>
    <a:srgbClr val="C44747"/>
    <a:srgbClr val="3A905F"/>
    <a:srgbClr val="26C4CC"/>
    <a:srgbClr val="9C89ED"/>
    <a:srgbClr val="2CB8CF"/>
    <a:srgbClr val="A379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69" autoAdjust="0"/>
    <p:restoredTop sz="95226" autoAdjust="0"/>
  </p:normalViewPr>
  <p:slideViewPr>
    <p:cSldViewPr snapToGrid="0" snapToObjects="1">
      <p:cViewPr varScale="1">
        <p:scale>
          <a:sx n="147" d="100"/>
          <a:sy n="147" d="100"/>
        </p:scale>
        <p:origin x="378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6EF20-9A7B-422D-AAE6-A5BAD85E2284}" type="datetimeFigureOut">
              <a:rPr lang="it-IT" smtClean="0"/>
              <a:t>28/12/2021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298F5-5F59-478B-8CA7-5AD6F70D36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1180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L_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0" y="306553"/>
            <a:ext cx="9144000" cy="3031733"/>
          </a:xfrm>
        </p:spPr>
        <p:txBody>
          <a:bodyPr/>
          <a:lstStyle/>
          <a:p>
            <a:r>
              <a:rPr lang="it-IT" dirty="0"/>
              <a:t>Titolo presentazione</a:t>
            </a:r>
          </a:p>
        </p:txBody>
      </p:sp>
    </p:spTree>
    <p:extLst>
      <p:ext uri="{BB962C8B-B14F-4D97-AF65-F5344CB8AC3E}">
        <p14:creationId xmlns:p14="http://schemas.microsoft.com/office/powerpoint/2010/main" val="359371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L_interno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" y="0"/>
            <a:ext cx="9143460" cy="5143499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329222"/>
            <a:ext cx="7772400" cy="660502"/>
          </a:xfrm>
        </p:spPr>
        <p:txBody>
          <a:bodyPr>
            <a:normAutofit/>
          </a:bodyPr>
          <a:lstStyle>
            <a:lvl1pPr algn="l">
              <a:defRPr sz="3000">
                <a:solidFill>
                  <a:srgbClr val="056633"/>
                </a:solidFill>
              </a:defRPr>
            </a:lvl1pPr>
          </a:lstStyle>
          <a:p>
            <a:r>
              <a:rPr lang="it-IT" dirty="0"/>
              <a:t>Titolo</a:t>
            </a:r>
          </a:p>
        </p:txBody>
      </p:sp>
      <p:sp>
        <p:nvSpPr>
          <p:cNvPr id="10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685800" y="1401379"/>
            <a:ext cx="7772400" cy="331075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1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Testo</a:t>
            </a:r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-87586" y="148896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F401FE-E9EB-48E1-BAF4-E05EAE5F8C31}"/>
              </a:ext>
            </a:extLst>
          </p:cNvPr>
          <p:cNvSpPr/>
          <p:nvPr userDrawn="1"/>
        </p:nvSpPr>
        <p:spPr>
          <a:xfrm>
            <a:off x="8384808" y="4830264"/>
            <a:ext cx="1102677" cy="33602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8DA04FDD-3D4A-4BBE-BE62-E9CD42CA0259}" type="slidenum">
              <a:rPr lang="it-IT" sz="1200" b="1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‹N›</a:t>
            </a:fld>
            <a:endParaRPr lang="it-IT" sz="12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661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" y="0"/>
            <a:ext cx="9143355" cy="5143440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306553"/>
            <a:ext cx="8229600" cy="415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 presentazione</a:t>
            </a:r>
          </a:p>
        </p:txBody>
      </p:sp>
    </p:spTree>
    <p:extLst>
      <p:ext uri="{BB962C8B-B14F-4D97-AF65-F5344CB8AC3E}">
        <p14:creationId xmlns:p14="http://schemas.microsoft.com/office/powerpoint/2010/main" val="228491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56633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1579418"/>
            <a:ext cx="9144000" cy="1758868"/>
          </a:xfrm>
        </p:spPr>
        <p:txBody>
          <a:bodyPr>
            <a:normAutofit fontScale="90000"/>
          </a:bodyPr>
          <a:lstStyle/>
          <a:p>
            <a:br>
              <a:rPr lang="it-IT" sz="2800" dirty="0"/>
            </a:br>
            <a:r>
              <a:rPr lang="it-IT" sz="2800" dirty="0"/>
              <a:t>PIANO SVILUPPO E COESIONE</a:t>
            </a:r>
            <a:br>
              <a:rPr lang="it-IT" sz="2800" dirty="0"/>
            </a:br>
            <a:br>
              <a:rPr lang="it-IT" sz="2800" dirty="0"/>
            </a:br>
            <a:r>
              <a:rPr lang="it-IT" sz="2000" dirty="0"/>
              <a:t>Sintesi delle decisioni assunte e delle informative presentate in</a:t>
            </a:r>
            <a:br>
              <a:rPr lang="it-IT" sz="2800" dirty="0"/>
            </a:br>
            <a:r>
              <a:rPr lang="it-IT" sz="2000" dirty="0"/>
              <a:t>Comitato di Sorveglianza</a:t>
            </a:r>
            <a:br>
              <a:rPr lang="it-IT" sz="2000" dirty="0"/>
            </a:br>
            <a:endParaRPr lang="it-IT" sz="20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0" y="3338286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29 dicembre 2021</a:t>
            </a:r>
            <a:endParaRPr lang="it-IT" sz="2000" b="1" dirty="0">
              <a:latin typeface="Helvetica"/>
              <a:cs typeface="Helvetica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472C6EE-DA8E-42AE-A39D-B440B13295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24" y="372758"/>
            <a:ext cx="4730750" cy="7562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4548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1800" dirty="0"/>
              <a:t>Il Comitato di Sorveglianza del PSC nel corso della seduta odierna ha approvato: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1037617"/>
            <a:ext cx="7772400" cy="2723745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/>
              <a:t>L’Ordine del Giorno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/>
              <a:t>Il Regolamento interno del </a:t>
            </a:r>
            <a:r>
              <a:rPr lang="it-IT" sz="1400" dirty="0" err="1"/>
              <a:t>CdS</a:t>
            </a:r>
            <a:endParaRPr lang="it-IT" sz="14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/>
              <a:t>Il Piano sviluppo e coesione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/>
              <a:t>La Relazione di chiusura parziale del PSC a giugno 2021</a:t>
            </a:r>
          </a:p>
          <a:p>
            <a:pPr algn="just"/>
            <a:endParaRPr lang="it-IT" sz="1400" dirty="0"/>
          </a:p>
          <a:p>
            <a:pPr algn="just">
              <a:spcBef>
                <a:spcPct val="0"/>
              </a:spcBef>
            </a:pPr>
            <a:r>
              <a:rPr lang="it-IT" sz="1800" b="1" dirty="0">
                <a:solidFill>
                  <a:srgbClr val="056633"/>
                </a:solidFill>
                <a:ea typeface="+mj-ea"/>
              </a:rPr>
              <a:t>Inoltre, il Comitato di Sorveglianza ha preso atto delle seguenti informative: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/>
              <a:t>Informativa sulla misura a sostegno degli aeroporti lombardi di interesse nazionale appartenenti alle reti TEN-T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00" dirty="0"/>
              <a:t>Informativa sul </a:t>
            </a:r>
            <a:r>
              <a:rPr lang="it-IT" sz="1400" dirty="0" err="1"/>
              <a:t>Si.Ge.Co</a:t>
            </a:r>
            <a:r>
              <a:rPr lang="it-IT" sz="1400" dirty="0"/>
              <a:t>. </a:t>
            </a:r>
            <a:r>
              <a:rPr lang="it-IT" sz="1400"/>
              <a:t>del </a:t>
            </a:r>
            <a:r>
              <a:rPr lang="it-IT" sz="1400" dirty="0"/>
              <a:t>PSC in corso di approvazione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it-IT" sz="1400" dirty="0"/>
          </a:p>
          <a:p>
            <a:pPr algn="just"/>
            <a:endParaRPr lang="it-IT" sz="1400" dirty="0"/>
          </a:p>
          <a:p>
            <a:pPr algn="just"/>
            <a:endParaRPr lang="it-IT" sz="1000" dirty="0"/>
          </a:p>
          <a:p>
            <a:pPr algn="just"/>
            <a:endParaRPr lang="it-IT" sz="1000" dirty="0"/>
          </a:p>
          <a:p>
            <a:pPr algn="just"/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6482986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6045</TotalTime>
  <Words>103</Words>
  <Application>Microsoft Office PowerPoint</Application>
  <PresentationFormat>Presentazione su schermo (16:9)</PresentationFormat>
  <Paragraphs>14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Helvetica</vt:lpstr>
      <vt:lpstr>Wingdings</vt:lpstr>
      <vt:lpstr>Tema di Office</vt:lpstr>
      <vt:lpstr> PIANO SVILUPPO E COESIONE  Sintesi delle decisioni assunte e delle informative presentate in Comitato di Sorveglianza </vt:lpstr>
      <vt:lpstr>Il Comitato di Sorveglianza del PSC nel corso della seduta odierna ha approvato: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-</dc:creator>
  <cp:lastModifiedBy>Livia Silvia Valgoi</cp:lastModifiedBy>
  <cp:revision>140</cp:revision>
  <dcterms:created xsi:type="dcterms:W3CDTF">2017-12-04T13:54:02Z</dcterms:created>
  <dcterms:modified xsi:type="dcterms:W3CDTF">2021-12-28T12:05:09Z</dcterms:modified>
</cp:coreProperties>
</file>